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0AE4D-35D6-AE47-E746-5BB454C405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B25C21-5537-3D09-475B-8DE7C7BAC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219CE7-DBA7-B9F4-98D9-D1861F0A0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7D3354-0F89-1977-B3B7-83DB5C4A3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FC3817-6685-EB1B-4A58-20EAAD5C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6291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0DFD7-E7DA-5E96-C45A-7FE4F3A60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EC4081-B677-D1A7-C16A-BA4DD3A06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79E54F-BBAE-91B5-0600-67AA6E81D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08C597-BAE1-29B6-3497-79AC2695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756070-0B35-7E24-FEC7-45CF0953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462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116B11-B1EA-860D-A57D-D69385D036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2BD1FF-9A04-C664-32DD-7352194D7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88835-0D4D-1FBF-5A90-90262001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299E85-230A-87EB-3D33-3D13BEA45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154727-4DAC-2CA0-CAA3-C90C7098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3047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63981-1E2E-15DF-5B96-5DDC04F5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4C7FE9-F0E8-7DD1-BCC7-45EE75317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A33F98-8F5A-EED4-E59E-83313851A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F8B767-60DA-D977-A26B-75EB488A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C07A98-4E2D-5D72-8234-D7B78D1AD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458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5BEC93-2660-9F1C-397D-B058F94EA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F109FCF-7EFE-FA25-FCD2-52F6321CA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0C73C2-DBDB-77BF-0A98-10F9E266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61E28A7-7681-EE74-EC00-C8665231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C8E13E-7A13-5E54-E54D-A5A3FB697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8066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78E210-DEC5-83E3-DBC3-C86E67BB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239179-F0B7-63C7-1A78-0C4D4642D6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207CB6E-4351-D74D-6AE1-C812B7BCC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B3C1E63-AF12-FF17-FDBD-B80D1600C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7E3EE2B-A2C5-0966-132C-A1BBAC27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114021-C241-3E63-8E0A-230BD6EC8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563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79370-A11C-85DF-B817-442DC745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BF631D-8711-E9C2-F0B6-EBBECEF58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33C562-89C8-A1FD-DC5D-F37DBD623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5EFFB65-3348-B6DA-AC34-0D90FE649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80C73E-85CE-0439-7C9F-260AB52A49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7EEEB64-A722-B289-D146-45BCAB678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EB17B37-CCBF-BAD5-D2E5-39CE2B754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02167A0-7980-D762-DD4C-1EC1F940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3290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543D6-1B4C-EC6E-081E-B31B5A35C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093C2B-0FC0-AD58-8387-37CD7F57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7B578B-50B8-4C4C-28FF-912B7D06A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088D4F-1CA4-88A5-D226-008054E25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624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6CB547-9CB1-B2FC-7CD7-B089EACA5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F6DBCCD-5790-BDAB-A2C8-618361382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23FDD2B-286F-9F88-C64C-54AC24D88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5718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94C16-1238-7F06-C8CA-425EED9E5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666001-A17C-BD72-4627-1AA97BBEB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894E2B-7F32-A75E-A459-81477F2A8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3DA7C1-3FEE-DB3A-E8FA-32BFC13D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3BB97B-B266-C577-C4FB-D58F8006E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2ED168-E630-492E-2FDB-FECD073A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7051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1280E6-4B3C-026A-F39E-9FAFA64D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65AA1C-8011-C60F-EEBD-8121B1D77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61BD8E-9DD3-1920-8EAD-89E233D068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733EA0-706E-A708-0B21-EB16B8C4F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07A9CAF-F5D3-0C40-5899-698E3596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5F9681-253E-E5AF-5161-7E872CC69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4957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5A65045-5297-B0EC-E0B2-FC5F992F2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36D6F4-6AE8-FA04-1668-505265902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EF5EF2-1201-C948-BD8A-3128F1EC0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8839EE-F8C4-4E07-ABD5-CB7EE9B16EC6}" type="datetimeFigureOut">
              <a:rPr lang="es-MX" smtClean="0"/>
              <a:t>09/07/2024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AC97F0-6CDE-58A7-4D2B-4A44BF08F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EE9A07-66B3-C3B7-A5A6-54EF3BE81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D3D214-E9E9-4FFF-BC02-06EBB02B9C9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296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Dg5AjR75QHpfsJibwBbYcjDz3T5kP2j-/view" TargetMode="External"/><Relationship Id="rId2" Type="http://schemas.openxmlformats.org/officeDocument/2006/relationships/hyperlink" Target="https://drive.google.com/file/d/1oV0Onop1hacP-2SUjVeJLitfN-1ueOyh/view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doc/contrib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39259-A86D-9DD2-7C26-CA3D8C809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1952"/>
            <a:ext cx="9144000" cy="2387600"/>
          </a:xfrm>
        </p:spPr>
        <p:txBody>
          <a:bodyPr/>
          <a:lstStyle/>
          <a:p>
            <a:r>
              <a:rPr lang="es-MX" dirty="0">
                <a:solidFill>
                  <a:srgbClr val="FFC000"/>
                </a:solidFill>
              </a:rPr>
              <a:t>Introducción a la estadística y ciencia de datos.</a:t>
            </a:r>
          </a:p>
        </p:txBody>
      </p:sp>
    </p:spTree>
    <p:extLst>
      <p:ext uri="{BB962C8B-B14F-4D97-AF65-F5344CB8AC3E}">
        <p14:creationId xmlns:p14="http://schemas.microsoft.com/office/powerpoint/2010/main" val="623644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B963D3-8AF1-753D-B2A1-9BB938C5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592072-2D40-1CDE-3FCD-7F05E1607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0CA1B8-8C19-B1F5-D981-9AB004E7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66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A6795-DF4F-1A60-D4F9-AEAA2B7E0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138A0A-6CFE-CA8E-AFDB-F74C51EA8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7A97FE-032B-8390-0DB1-082BD5876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35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905F6-6D43-67D4-B1EA-21A14F26A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2F5529-67B4-B477-1C54-F0ABBE0D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CC20DE-54D4-B3FA-A8A3-F048BFF4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B3BA8-53ED-36C0-5346-BE34ED33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7A0170-2298-44CF-8587-04867742B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ECC2A9-B0E4-9CE4-37B8-C1228233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77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DFB2E0-4904-08BA-E0B4-DB0D6ABED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484DC58-254E-C961-7187-47665F15D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https://drive.google.com/file/d/1oV0Onop1hacP-2SUjVeJLitfN-1ueOyh/view</a:t>
            </a:r>
            <a:endParaRPr lang="es-MX" dirty="0"/>
          </a:p>
          <a:p>
            <a:r>
              <a:rPr lang="es-MX" dirty="0">
                <a:hlinkClick r:id="rId3"/>
              </a:rPr>
              <a:t>https://drive.google.com/file/d/1Dg5AjR75QHpfsJibwBbYcjDz3T5kP2j-/view</a:t>
            </a:r>
            <a:endParaRPr lang="es-MX" dirty="0"/>
          </a:p>
          <a:p>
            <a:r>
              <a:rPr lang="es-MX">
                <a:hlinkClick r:id="rId4"/>
              </a:rPr>
              <a:t>https://cran.r-project.org/doc/contrib/</a:t>
            </a:r>
            <a:endParaRPr lang="es-MX"/>
          </a:p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256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7B90C-8CB9-370D-7C0F-5A1F721E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012" y="2637678"/>
            <a:ext cx="10515600" cy="1325563"/>
          </a:xfrm>
        </p:spPr>
        <p:txBody>
          <a:bodyPr/>
          <a:lstStyle/>
          <a:p>
            <a:r>
              <a:rPr lang="es-MX" b="1" i="0" u="none" strike="noStrike" dirty="0">
                <a:solidFill>
                  <a:srgbClr val="4C445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Ramas de la Estadística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02240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271FA-FB2B-2CCC-56F1-E7103D529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42A366-EB0E-771D-B407-9FAFCA187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B05AC2-78D7-737D-9AF7-1788ABDF7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11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E1871-C5DA-E737-D4B0-5D26E0E2C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1008C8-D6D7-1624-DD0F-A53FBE68E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2BF2505-E8F1-C55C-7DA8-E3D6DA42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04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9D36E-9FDC-459D-D874-9E2B5807A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4199B6-3BDA-5A0B-CF2F-F57AEB13B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C019E8-D66B-2528-77AF-3586CA92C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337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B78A5-8B68-7E8D-457D-19F69ABE5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56FB0A6-5CF6-760E-4F41-C7D3EB70F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948F78-B785-AD03-AEEC-89F54520D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56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770A8-5C5C-3517-DFE7-AB8DB1529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E77559-F11C-A834-7341-A24A5D23F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992488-9D12-7412-2F19-41663C760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A94B7-B67F-C3A6-19AA-BEA98BB9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86E9C8-47C2-ECAD-F35C-161C5232E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190A3A-822C-C421-1333-3CB45716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9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E3D54-46CA-2A4F-963B-8C19815F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101C60-981F-4B1C-6766-3BCF25C8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387FD05-ECCE-B67F-6CB7-516A94CCD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327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55</Words>
  <Application>Microsoft Office PowerPoint</Application>
  <PresentationFormat>Panorámica</PresentationFormat>
  <Paragraphs>5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de Office</vt:lpstr>
      <vt:lpstr>Introducción a la estadística y ciencia de datos.</vt:lpstr>
      <vt:lpstr>Ramas de la Estadística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Iturbe Gil</dc:creator>
  <cp:lastModifiedBy>Carlos Iturbe Gil</cp:lastModifiedBy>
  <cp:revision>17</cp:revision>
  <dcterms:created xsi:type="dcterms:W3CDTF">2024-07-05T20:56:38Z</dcterms:created>
  <dcterms:modified xsi:type="dcterms:W3CDTF">2024-07-10T05:10:51Z</dcterms:modified>
</cp:coreProperties>
</file>